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67" r:id="rId14"/>
    <p:sldId id="268" r:id="rId1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0238F14-9F0E-448C-88D8-C070940B5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Prostokąt zaokrąglony 10">
            <a:extLst>
              <a:ext uri="{FF2B5EF4-FFF2-40B4-BE49-F238E27FC236}">
                <a16:creationId xmlns:a16="http://schemas.microsoft.com/office/drawing/2014/main" id="{2BE9C8E2-94E0-4608-BE2D-7AFD4A169C31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CD048DF-37D3-40A0-99DB-E9669B9E32B8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B4728B0-CA57-4204-8FBB-292BD50100AF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393E8BA-0648-4439-9EB7-C6ACA4DD731D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Symbol zastępczy daty 27">
            <a:extLst>
              <a:ext uri="{FF2B5EF4-FFF2-40B4-BE49-F238E27FC236}">
                <a16:creationId xmlns:a16="http://schemas.microsoft.com/office/drawing/2014/main" id="{7F43178B-22D3-430A-8CFA-970FFA29D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167F0-444D-475D-9D98-28F48F815455}" type="datetimeFigureOut">
              <a:rPr lang="pl-PL"/>
              <a:pPr>
                <a:defRPr/>
              </a:pPr>
              <a:t>07.06.2020</a:t>
            </a:fld>
            <a:endParaRPr lang="pl-PL"/>
          </a:p>
        </p:txBody>
      </p:sp>
      <p:sp>
        <p:nvSpPr>
          <p:cNvPr id="12" name="Symbol zastępczy stopki 16">
            <a:extLst>
              <a:ext uri="{FF2B5EF4-FFF2-40B4-BE49-F238E27FC236}">
                <a16:creationId xmlns:a16="http://schemas.microsoft.com/office/drawing/2014/main" id="{3BA02BF9-57BF-4CAE-BFA5-69952356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28">
            <a:extLst>
              <a:ext uri="{FF2B5EF4-FFF2-40B4-BE49-F238E27FC236}">
                <a16:creationId xmlns:a16="http://schemas.microsoft.com/office/drawing/2014/main" id="{DFCAA855-5084-4AA2-B484-CD7286F6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ABC11-8577-4D05-8431-96D8208FC34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64686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13">
            <a:extLst>
              <a:ext uri="{FF2B5EF4-FFF2-40B4-BE49-F238E27FC236}">
                <a16:creationId xmlns:a16="http://schemas.microsoft.com/office/drawing/2014/main" id="{C1051E4B-000B-4C10-847D-E3706552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B94E-744C-4532-8992-945D35F95619}" type="datetimeFigureOut">
              <a:rPr lang="pl-PL"/>
              <a:pPr>
                <a:defRPr/>
              </a:pPr>
              <a:t>07.06.2020</a:t>
            </a:fld>
            <a:endParaRPr lang="pl-PL"/>
          </a:p>
        </p:txBody>
      </p:sp>
      <p:sp>
        <p:nvSpPr>
          <p:cNvPr id="5" name="Symbol zastępczy stopki 2">
            <a:extLst>
              <a:ext uri="{FF2B5EF4-FFF2-40B4-BE49-F238E27FC236}">
                <a16:creationId xmlns:a16="http://schemas.microsoft.com/office/drawing/2014/main" id="{91F1D6B0-9B3F-4C62-B5DD-E0FDEDE98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>
            <a:extLst>
              <a:ext uri="{FF2B5EF4-FFF2-40B4-BE49-F238E27FC236}">
                <a16:creationId xmlns:a16="http://schemas.microsoft.com/office/drawing/2014/main" id="{FEBDC505-0859-4FF5-A5B6-013E8EA7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87F22-0902-41EA-A9EA-243DBF462BA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7000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13">
            <a:extLst>
              <a:ext uri="{FF2B5EF4-FFF2-40B4-BE49-F238E27FC236}">
                <a16:creationId xmlns:a16="http://schemas.microsoft.com/office/drawing/2014/main" id="{10A2C6A3-191C-4A3D-86C1-FD14E6D15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97966-17AC-45DA-B1DD-9D4A7F7B65DA}" type="datetimeFigureOut">
              <a:rPr lang="pl-PL"/>
              <a:pPr>
                <a:defRPr/>
              </a:pPr>
              <a:t>07.06.2020</a:t>
            </a:fld>
            <a:endParaRPr lang="pl-PL"/>
          </a:p>
        </p:txBody>
      </p:sp>
      <p:sp>
        <p:nvSpPr>
          <p:cNvPr id="5" name="Symbol zastępczy stopki 2">
            <a:extLst>
              <a:ext uri="{FF2B5EF4-FFF2-40B4-BE49-F238E27FC236}">
                <a16:creationId xmlns:a16="http://schemas.microsoft.com/office/drawing/2014/main" id="{E602F319-D40B-4C8E-AA98-946807AD5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>
            <a:extLst>
              <a:ext uri="{FF2B5EF4-FFF2-40B4-BE49-F238E27FC236}">
                <a16:creationId xmlns:a16="http://schemas.microsoft.com/office/drawing/2014/main" id="{BECD2DAB-986B-4778-A1A5-BB21B159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260FA-0579-49F5-8D4D-636D416B229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8291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13">
            <a:extLst>
              <a:ext uri="{FF2B5EF4-FFF2-40B4-BE49-F238E27FC236}">
                <a16:creationId xmlns:a16="http://schemas.microsoft.com/office/drawing/2014/main" id="{421B0FDD-E7B7-454C-AD62-A432A813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B01B-5F95-4483-A012-E1EDD44B2F7E}" type="datetimeFigureOut">
              <a:rPr lang="pl-PL"/>
              <a:pPr>
                <a:defRPr/>
              </a:pPr>
              <a:t>07.06.2020</a:t>
            </a:fld>
            <a:endParaRPr lang="pl-PL"/>
          </a:p>
        </p:txBody>
      </p:sp>
      <p:sp>
        <p:nvSpPr>
          <p:cNvPr id="5" name="Symbol zastępczy stopki 2">
            <a:extLst>
              <a:ext uri="{FF2B5EF4-FFF2-40B4-BE49-F238E27FC236}">
                <a16:creationId xmlns:a16="http://schemas.microsoft.com/office/drawing/2014/main" id="{1FAC9427-65DF-4A29-A104-82125CC4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>
            <a:extLst>
              <a:ext uri="{FF2B5EF4-FFF2-40B4-BE49-F238E27FC236}">
                <a16:creationId xmlns:a16="http://schemas.microsoft.com/office/drawing/2014/main" id="{7B35A097-7EE6-4F69-99CB-B4AAE58B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7D76F-9376-4AD7-8ABA-C8480C3AD78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3168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32CDDEE-C095-435F-BC83-53FAF373E6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Prostokąt zaokrąglony 10">
            <a:extLst>
              <a:ext uri="{FF2B5EF4-FFF2-40B4-BE49-F238E27FC236}">
                <a16:creationId xmlns:a16="http://schemas.microsoft.com/office/drawing/2014/main" id="{73713C96-B6BC-48F5-BFB1-CD0B2821B24D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FDD3138-70CD-41D0-B229-CEE9E8E372E4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DF5AB65-B6C7-4AFA-9E7C-8F8FAC208372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D87C572-2784-4938-99B8-A84249ADB7FC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daty 3">
            <a:extLst>
              <a:ext uri="{FF2B5EF4-FFF2-40B4-BE49-F238E27FC236}">
                <a16:creationId xmlns:a16="http://schemas.microsoft.com/office/drawing/2014/main" id="{FF042E79-E3DC-437A-8EC5-330C9A93E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CED92-81CB-42E2-AFEF-E663E6CE6782}" type="datetimeFigureOut">
              <a:rPr lang="pl-PL"/>
              <a:pPr>
                <a:defRPr/>
              </a:pPr>
              <a:t>07.06.2020</a:t>
            </a:fld>
            <a:endParaRPr lang="pl-PL"/>
          </a:p>
        </p:txBody>
      </p:sp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186CA744-AF60-467E-8F7F-4763FDD6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>
            <a:extLst>
              <a:ext uri="{FF2B5EF4-FFF2-40B4-BE49-F238E27FC236}">
                <a16:creationId xmlns:a16="http://schemas.microsoft.com/office/drawing/2014/main" id="{9D562561-5936-4653-8D3F-D16478C5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61C7FFFD-B218-41B2-8FBF-66FC807A806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79025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13">
            <a:extLst>
              <a:ext uri="{FF2B5EF4-FFF2-40B4-BE49-F238E27FC236}">
                <a16:creationId xmlns:a16="http://schemas.microsoft.com/office/drawing/2014/main" id="{00479CC8-FA7E-4B4F-969D-2DEDAB5B3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2C7D-4ABC-4F9B-8269-6BD3E4E3EA7A}" type="datetimeFigureOut">
              <a:rPr lang="pl-PL"/>
              <a:pPr>
                <a:defRPr/>
              </a:pPr>
              <a:t>07.06.2020</a:t>
            </a:fld>
            <a:endParaRPr lang="pl-PL"/>
          </a:p>
        </p:txBody>
      </p:sp>
      <p:sp>
        <p:nvSpPr>
          <p:cNvPr id="6" name="Symbol zastępczy stopki 2">
            <a:extLst>
              <a:ext uri="{FF2B5EF4-FFF2-40B4-BE49-F238E27FC236}">
                <a16:creationId xmlns:a16="http://schemas.microsoft.com/office/drawing/2014/main" id="{B50A170D-05AE-4B07-95D7-0813F26D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>
            <a:extLst>
              <a:ext uri="{FF2B5EF4-FFF2-40B4-BE49-F238E27FC236}">
                <a16:creationId xmlns:a16="http://schemas.microsoft.com/office/drawing/2014/main" id="{EADC09D6-29AF-42D6-95E2-F83CFFDF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13597-A154-40D0-897C-4A85ACF5EC9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3503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13">
            <a:extLst>
              <a:ext uri="{FF2B5EF4-FFF2-40B4-BE49-F238E27FC236}">
                <a16:creationId xmlns:a16="http://schemas.microsoft.com/office/drawing/2014/main" id="{E6905E7C-9959-442E-8889-89C19660E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0F25-C09C-4F58-AD31-5422F853B6CD}" type="datetimeFigureOut">
              <a:rPr lang="pl-PL"/>
              <a:pPr>
                <a:defRPr/>
              </a:pPr>
              <a:t>07.06.2020</a:t>
            </a:fld>
            <a:endParaRPr lang="pl-PL"/>
          </a:p>
        </p:txBody>
      </p:sp>
      <p:sp>
        <p:nvSpPr>
          <p:cNvPr id="8" name="Symbol zastępczy stopki 2">
            <a:extLst>
              <a:ext uri="{FF2B5EF4-FFF2-40B4-BE49-F238E27FC236}">
                <a16:creationId xmlns:a16="http://schemas.microsoft.com/office/drawing/2014/main" id="{791C6CFB-1C5A-4554-8FEF-9B578B58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22">
            <a:extLst>
              <a:ext uri="{FF2B5EF4-FFF2-40B4-BE49-F238E27FC236}">
                <a16:creationId xmlns:a16="http://schemas.microsoft.com/office/drawing/2014/main" id="{1CC2A3FE-40E7-4E33-83CD-A9A5CD3A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41F4A-6109-4C62-A6A4-E0EA51944B5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1664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13">
            <a:extLst>
              <a:ext uri="{FF2B5EF4-FFF2-40B4-BE49-F238E27FC236}">
                <a16:creationId xmlns:a16="http://schemas.microsoft.com/office/drawing/2014/main" id="{36D0CAA8-1817-48AF-985F-E055E8074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9797-B8B6-4681-90B9-5E0E29CA4174}" type="datetimeFigureOut">
              <a:rPr lang="pl-PL"/>
              <a:pPr>
                <a:defRPr/>
              </a:pPr>
              <a:t>07.06.2020</a:t>
            </a:fld>
            <a:endParaRPr lang="pl-PL"/>
          </a:p>
        </p:txBody>
      </p:sp>
      <p:sp>
        <p:nvSpPr>
          <p:cNvPr id="4" name="Symbol zastępczy stopki 2">
            <a:extLst>
              <a:ext uri="{FF2B5EF4-FFF2-40B4-BE49-F238E27FC236}">
                <a16:creationId xmlns:a16="http://schemas.microsoft.com/office/drawing/2014/main" id="{85384565-A054-4A4C-9A83-1819E48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>
            <a:extLst>
              <a:ext uri="{FF2B5EF4-FFF2-40B4-BE49-F238E27FC236}">
                <a16:creationId xmlns:a16="http://schemas.microsoft.com/office/drawing/2014/main" id="{5E02A0C9-CCF9-47BF-9C1C-F951C349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AFFB2-6431-4BE2-982C-5F897C4C723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4747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>
            <a:extLst>
              <a:ext uri="{FF2B5EF4-FFF2-40B4-BE49-F238E27FC236}">
                <a16:creationId xmlns:a16="http://schemas.microsoft.com/office/drawing/2014/main" id="{ABA02E08-927A-458C-B71C-88C40A3F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BD367-6561-4FB1-9DC9-38F55F895F06}" type="datetimeFigureOut">
              <a:rPr lang="pl-PL"/>
              <a:pPr>
                <a:defRPr/>
              </a:pPr>
              <a:t>07.06.2020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B734339-FA18-49CF-ADFC-F0360FD8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2">
            <a:extLst>
              <a:ext uri="{FF2B5EF4-FFF2-40B4-BE49-F238E27FC236}">
                <a16:creationId xmlns:a16="http://schemas.microsoft.com/office/drawing/2014/main" id="{54A8DB09-E418-48EF-B25B-ED8366EB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C8B95-58BB-4B26-812D-639A300B2D6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7577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B71FC0BF-5FD2-402C-BF3E-769CEAA3D71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Prostokąt zaokrąglony 10">
            <a:extLst>
              <a:ext uri="{FF2B5EF4-FFF2-40B4-BE49-F238E27FC236}">
                <a16:creationId xmlns:a16="http://schemas.microsoft.com/office/drawing/2014/main" id="{6B250E03-1A2F-4938-901E-6ADF8E25EB15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4">
            <a:extLst>
              <a:ext uri="{FF2B5EF4-FFF2-40B4-BE49-F238E27FC236}">
                <a16:creationId xmlns:a16="http://schemas.microsoft.com/office/drawing/2014/main" id="{6B638DE0-FBAB-4E54-83DB-CED1C95F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0CCA-6C02-408E-A7D1-922911EF81E8}" type="datetimeFigureOut">
              <a:rPr lang="pl-PL"/>
              <a:pPr>
                <a:defRPr/>
              </a:pPr>
              <a:t>07.06.2020</a:t>
            </a:fld>
            <a:endParaRPr lang="pl-PL"/>
          </a:p>
        </p:txBody>
      </p:sp>
      <p:sp>
        <p:nvSpPr>
          <p:cNvPr id="8" name="Symbol zastępczy stopki 5">
            <a:extLst>
              <a:ext uri="{FF2B5EF4-FFF2-40B4-BE49-F238E27FC236}">
                <a16:creationId xmlns:a16="http://schemas.microsoft.com/office/drawing/2014/main" id="{37558BD9-777D-4747-BBA5-D5D8ACBC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6">
            <a:extLst>
              <a:ext uri="{FF2B5EF4-FFF2-40B4-BE49-F238E27FC236}">
                <a16:creationId xmlns:a16="http://schemas.microsoft.com/office/drawing/2014/main" id="{A778C334-58DB-499C-9078-174B9CF0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44615-4855-4F97-BD79-F0196FF8E69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5549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5A5DE19A-E721-45EC-9F2E-A1B774D02536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0D42FB0-5FA8-4B77-AFB7-8D08E0442510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77F5B76-B58F-43BF-8E97-0FB10E67395C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8" name="Symbol zastępczy daty 4">
            <a:extLst>
              <a:ext uri="{FF2B5EF4-FFF2-40B4-BE49-F238E27FC236}">
                <a16:creationId xmlns:a16="http://schemas.microsoft.com/office/drawing/2014/main" id="{06B60703-E262-4A47-A9FC-21D96D94B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1CC4-EB95-4FDD-B353-1BB1D30248CB}" type="datetimeFigureOut">
              <a:rPr lang="pl-PL"/>
              <a:pPr>
                <a:defRPr/>
              </a:pPr>
              <a:t>07.06.2020</a:t>
            </a:fld>
            <a:endParaRPr lang="pl-PL"/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B7DF03BB-CA17-4055-8DF0-6DCDEF443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6">
            <a:extLst>
              <a:ext uri="{FF2B5EF4-FFF2-40B4-BE49-F238E27FC236}">
                <a16:creationId xmlns:a16="http://schemas.microsoft.com/office/drawing/2014/main" id="{31AA9590-AC5B-4BA7-911C-6F0AF5A1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433D586D-A3A6-4FE9-A2EB-7B105BC1800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2538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6A2FF07D-EFA5-4334-B342-BCEAD640AFD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Prostokąt zaokrąglony 7">
            <a:extLst>
              <a:ext uri="{FF2B5EF4-FFF2-40B4-BE49-F238E27FC236}">
                <a16:creationId xmlns:a16="http://schemas.microsoft.com/office/drawing/2014/main" id="{720C37A5-CB48-433D-A49B-69BB51E506A8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Symbol zastępczy tytułu 21">
            <a:extLst>
              <a:ext uri="{FF2B5EF4-FFF2-40B4-BE49-F238E27FC236}">
                <a16:creationId xmlns:a16="http://schemas.microsoft.com/office/drawing/2014/main" id="{A106C8EE-DE21-49C5-AB78-01E68E769C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9" name="Symbol zastępczy tekstu 12">
            <a:extLst>
              <a:ext uri="{FF2B5EF4-FFF2-40B4-BE49-F238E27FC236}">
                <a16:creationId xmlns:a16="http://schemas.microsoft.com/office/drawing/2014/main" id="{97DC929B-65FF-4797-9455-94EFCCE21F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14" name="Symbol zastępczy daty 13">
            <a:extLst>
              <a:ext uri="{FF2B5EF4-FFF2-40B4-BE49-F238E27FC236}">
                <a16:creationId xmlns:a16="http://schemas.microsoft.com/office/drawing/2014/main" id="{E005FA2A-98CF-4A30-89C0-3D6886C3F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80D508-BA01-437B-943F-7328C609728C}" type="datetimeFigureOut">
              <a:rPr lang="pl-PL"/>
              <a:pPr>
                <a:defRPr/>
              </a:pPr>
              <a:t>07.06.2020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E83DED8-FA62-4282-A7F2-886260201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>
            <a:extLst>
              <a:ext uri="{FF2B5EF4-FFF2-40B4-BE49-F238E27FC236}">
                <a16:creationId xmlns:a16="http://schemas.microsoft.com/office/drawing/2014/main" id="{5A9BEB52-1AD2-4DF6-86F4-53954CCA0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D5E28B30-18EE-4CD4-8EF6-CF4388D3614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695" r:id="rId7"/>
    <p:sldLayoutId id="2147483700" r:id="rId8"/>
    <p:sldLayoutId id="2147483701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tytuł 2">
            <a:extLst>
              <a:ext uri="{FF2B5EF4-FFF2-40B4-BE49-F238E27FC236}">
                <a16:creationId xmlns:a16="http://schemas.microsoft.com/office/drawing/2014/main" id="{E41FDD1A-8CF2-4B73-97C3-34E624843D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6147" name="Tytuł 1">
            <a:extLst>
              <a:ext uri="{FF2B5EF4-FFF2-40B4-BE49-F238E27FC236}">
                <a16:creationId xmlns:a16="http://schemas.microsoft.com/office/drawing/2014/main" id="{3D14C7BD-5DBE-4EAC-8D3E-E7A6DE2DA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pl-PL" altLang="pl-PL" b="1"/>
              <a:t>Piłka nożna - zasady gry</a:t>
            </a:r>
            <a:br>
              <a:rPr lang="pl-PL" altLang="pl-PL" b="1"/>
            </a:br>
            <a:endParaRPr lang="pl-PL" altLang="pl-PL"/>
          </a:p>
        </p:txBody>
      </p:sp>
      <p:sp>
        <p:nvSpPr>
          <p:cNvPr id="6148" name="AutoShape 2" descr="data:image/jpeg;base64,/9j/4AAQSkZJRgABAQAAAQABAAD/2wCEAAkGBxMTEhUTExMWFhUXFxcYGBcVGBcYFxcXFhcWGBgXFxgYHSggGBolGxUVITEhJSkrLi4uFx8zODMtNygtLisBCgoKDg0OGhAQGy0lHSUtLS0tLS0tLS0tLS0tLS0tLS0tLS0tLS0tLS0tLS0tLS0tLS0tLS0tLS0tKy0tLS0tLf/AABEIAKgBKwMBIgACEQEDEQH/xAAcAAACAwEBAQEAAAAAAAAAAAABAgADBAcFBgj/xABDEAABAwICBgYIBQEFCQAAAAABAAIRAyExQQQSUWFx8BOBkaGx0gUGFlSSwdHhByIys/EUJTVCYmMVM1JzdIKTorL/xAAaAQEBAQADAQAAAAAAAAAAAAAAAQIDBQYE/8QAMxEAAgIAAgYIBQQDAAAAAAAAAAECEQQhAxIUFlFSMUFxgZGh0dIFBnKx8CIyYcEkM0L/2gAMAwEAAhEDEQA/AOv4hAqNd+YcQthWmwZGtMYR90ryRfqt3rU5V66lijLUaQJlRrZFrkbj81pc5RrksUYSTOc4bPBK22cd/FbnuyuexLrWiwIPPFLFGF22OpGbAiJB4dWzatJeE0bTBiQflcJZKPOql2+4sM4JnrUAuADiMcAQRn3re59hEjfvzSteeMZcPFLFGGm4gTeN2IOXDFXARfKJOJmRgYPFaA7bz2qzX/LY+NuCWWjzpk4Rzhs7k7XibnrIB7u1bxU/NEdUQereiwixyvj/AAlg80nOOuDhtN7JnU9k78CY/gHNbmOvaSEwJ5nkpYo8x4MkX6hac7JtYCcSduXHDvXpMO2cVIOWXPISxR51YkEQMhttc5zCJIn7A9X3W/W5g9iBO4zGSWKMIIH3GMjw60Md04bOrYthfljs603ScB4pZKMO6TA3Yc2RaRF8cu76la21O+08U2sJm3D7JYoxcAcrHncrC6BIkF26OyOpaW1Psma/n5fylloyFxG3Ik2vF7AbEdfIDKYIOOJ+q1tO2b5bbIThj9tyWSihjsLZdXP1Tu3YEW48hXNM/fuVjD284q6wooAwx779iUGOpbBHPUowclNYUZw3NEY8x1rWVAU1hRnlTWV9U2WfWVTsFYP5hbEjnitTgsbMR8p2rSXALLKhS5KXc7Ao92zntwQeML33qFFPApXt39XzQcYEYHO9usIScsYvfdv4IAFt/wCEajzMj5ZJC7ZNtp+WRSzkcp/jFAPJAEi3OexI07bDnJM2lIxAzxuOO5Vl0mHXOAM9lzioA6w4/ZBztgwzlGN1t8SrGNg2wz4Z2SzahYQ8zeI+XDryQ1cy77oa8W+2OSsgWm3OxSzeokEeO04cExO3qwHaqtafomqE9X857FLLq0WsdvSYc/JK3n7o0TnvuN3zQF7MNbHn7JXtjDPwKdjQ0zIjv4Qlp/pxtlI8NnFUxZVrQgXJXQDjtCIIi3PBQ5AaoOShaNvju+iVpi8oucSObpYcUx2sgm444xuCrbgRB5jt/lGctyO76XVsw4IAIH3nw70WwTfPZt4ZFJETE7/uhgZxGe6+/FWzDjRYwgbx4b7ItFt3HwCr6Ufx4pqT+ewfNUyMG7+2FY1wyx+irYBtmITtOW2++UBaOcvkrJy/neqGOMfXm6gPFCGkIyk1u1EXQBfgs/OCtrfpPUqWm2HatRIylrRIjceN1qJ7Yy4rIzHPELS+2BUkVIWrkbdXOKrecbY/PwTF8fLcl1psoWhNWx3c37lAbXi+G3swIlCqzh1fNAGSTbtjw61LFArOF+Y70nSDAi1tkztmFKjssTfnigyjIxthvJmUs3q3mgNpyBe893b2dactgx4/Qo1TAPDvNueCWgzAHZvWWzcUosZxOefzV9JsEl2Iy2SD91AGtF8tnj3/APqlqVJnDKNmREznaEK3eSKBJtinH+bLnaqwdxJGPC+WSdhm9o3z8sMdyhpyHHjsnwOPUi432dVu9UU3SYMDGJIjG85pix18xuwxvwVMuSRaxwGPDh2qVbHCOe1ZaTiT+q4IxztfC/WtwIbJMYWyvuyQmsE1QRlNgCe+fqlrVQc8t4jchVr2/Ta1xFrCQB2qVHtdgMMZ3i2HzQyinXVlRgAB3c+KpqRl3eCsrAlojEHDcQiRqU1kyGN04c9SkZfTk3VTMy48LxHUiWzNoOQz7kKpoc1AAXC+HzF0BUEgERN9sKl9J0BnXe3G6auIey2Qww2K0Ycv6NbgDgLnA4iNwBsqWuHDcrnjVA1YzkkwO/rSVLi2MDEDicFCxkKwcBsm190+CQG8SZnIdW3FMxpEug7MMO3mybVbn8h1KpklHMUuyvBvc83VgdcnLfc9SPR2mbxsEc71XTGwnC2096tnHRfO6I3T37cFYy/Ue7YqQ0kwbHen1iLYKkLQbb9vX/Ccc5qqR2K0DnigF0j9JPNiqZBvfsV1T9JXm1NNpAkGtTBGReyRx/MtJlUXLoRa18EYzK0uGfcqATLcrjHPYtY1Ykn5KSImUNpzbPncrP6cj7c4pxVAs0Y/NPeFmjVmOplIN89ndig5pGRWmYEwpO7fzCUU855dN2327EG2F8d+3nwXqPEtusNQEGRN8iMUaLF9RU54dYbsBhCaQM+6IW4gEGAMMubqvRNGj9Xz+alDWKGmYwMbZPZfikc0YEcIIFuSpXhjiBhxjG6eqA4NziMO/vUoFBdfVtMwN+7jdXupm0DsICtOhts4zIvEysfS/miBOEZ2t2QFWiWOaTmky2DMyBjI24bU9N5kC44mLZGM1bVquP6mkARhniTClRweJaZIBiwkHsVoWU09HlwLcImSMOITVKJF3AY2m/XbBNojhrW35Y2zutWkXBGG/JErRG6ZhbSjASLkW2jCerYhpDNVsgauO48LLXRgAHGJv3oV62swkNBxieGKUGYdIfYtM7r7IV1KrItPG0kZeEKihra4k2OOdl6XQsGAgxjcog2ZG6PrZxxMzO9NWoagxk9/CVdo4ABgknMxCcVJExPeUrIXmYqRLhhaYtfbt4J6mhuGrEEA3jE3B+Sv0cm4EY7hHUM8U7DM5okGzN0TpIg+Gc2JxRZROte23+Z6la1sOwvsJth2KvSdMaJG+9sI+6Ui5l9WgIzAGz6KDRgRPZIwQoP1mgg2Pf2qxjYF/GytGbKehM45Yz3wqyALyDAi3YCkqaPLsSNxjDqKspPa55NoAgA4c4qUVkY7WEZoBpwVlYCAW2I2CLIMqS4HPx+itEbGY5WtcIVertTNiUIfPfiAf7PrcaXYa1NchO4c9i69+Ir40Csd9L96muPGodoXwYp1PuPZ/Ly/xZfU/tE7y2LTt+a0GN3XhdZxMiTnfu6lrHz/AIXYM8YVMpievMbLrVKoaYxJhN0o29yhqhdJH5Y2n+PBMwwAkqPBiLwi6s0ZoGgvdYrPWwVr9JaRAKpebfdAh9HJDJ2T142VdLTAMud60aL+jt8VI2hKNJrrRXU1XfmjrMYcM01N7GCJgZWOPBSmwbFTpTMTaOMYpmRVdMWjXcTJ7lYHwSb8EmiAXJ4K8NVMlWv+cScz4It0YYs/V3FUaa8XGduGC0aE2w4ZJRLJoej4zjGGCurMIFjbfdQNcDiMe1Sm7EG4zRFZlDSGnLq+6sLhq9UQItOaevShp2QVWWy1vAYc4ICmnTuDO3HLq7VtY8Oww3H6LO9sMPBHQmQ3vSgxtIZDXmcjGO/G90PR/wCgHj4ptM/3br5fMKv0fUaGAFwGNpjNCZs1sKFMgzCr/qWD/EOeCoo6WxutiZcTbell1WbXFeQ+hdwGJmO1bf65k4O7Pusraw15m05hMmWmjbojIERHXPbCtrOhpOxZ6mltGR7vqqn6bII1MQRj9kMlrPzcEaNLV61RQqDVEug9a26OZE4871SA1EsCTG3DKVpCzECT12PiFllQCTyUzUAEwCA+a/Ev+7a/Gl+9TXEL7PFdv/EoT6Nr8aX71NcUbREXPeuvxf712HsPl9vZpfU/sj9D9KA5oc4AyAASATJwjrWzNcV9B1GnS9HOZr0rnGekau2OC+6M9c6H4h8P2OUY612r6K9SlwVZCveEHttKp8KZSwYpNRXDNDVUNKmUOppn6Pa8keCvmO7iiLHEw4diEdcDPTqlogYI9OdgT1KKr1ZyS2Wl1FxcMjKV7m6pE4g7/BUVmGbp+hgTu8VbM6qK6NTVERKc1xFhj2pHNccwgKZGxWzOqyrSLmVp9HmJm2AGG+UG0dpTPEYFSyxjZtBGZ67LDXcQ4xBBwKWU4ZMyUsuqi17NZktN4FlU2qQ2C3AZTltshQBabHq2p9IdrRklhR4ldStLYAWanYSO1aOjSdHsUs5IpIlTSHFpFr9ovKzAWWltGL2U6KyjEcmZWBFrIkbyr6dHaQi6lvHOKFT6ChrOy+5KGDW52K9tEoileVTLTaQNQJqdLK6cNWhjtWW5TjMHuUTZZRiuhFDtEgjFRjNhK1aguwnOQfqkfTgq5mFRXCta20pHBW0lTLWZITNQCdipg+a/EiP9nVpwml+9TXF9WntPZ912f8TR/ZtfjR/eprh+qcj4rrsX+9dnqey+XpNYaVcz+0T6X1eI/q9G/wCfRz/1G43XdSFwf1fYf6vRv+oofuMXeyFzYWTknZ8fzJFLS6Psf3EDUA1MVCF9Z5oqIVcK+LJC1Rm0yAZntCBEnYAmBhSUBW8DJK0dqsDdykKFvIGqZE9+xAUjBnYneFBgqYBu/wApRJuZwMZ8cFXCgCGqLBc871R0VzzmtVJkJTTzQyVFlj1qaNTFyndTT0GYoOoQHwPyTkiY3z2QkLL96DWc8EFIjxIAtFk0W+HuKHQoGnlP2QuRS9tzCAG5aOh3pW08b9ilG9ZGctUAWo0d6XofD6/RKLrozkKaq0Gjv5BhA0Y6tylDXRQGrTbEid4+ar1VZTMZKoksyASS49iVwGQTtNkIQiAGo0WpmBNTaqjMukWLpoRp4pni6pg+Y/Ecf2fW40v3qa402ouz/iN/d9bjS/eprjGpu711mM/2Ls9T3PyzFPCSvnf2ibfVvS3HTNFG3SKH7rF+g1+atHc5j2vYS1zHBzTazmmWm9rEBe/7cekfenfBS8iug00dGmmcfxX4bpcXOMoNKl13/SZ3WErmrhntz6R95d8FHyI+3HpH3p3wUfIufa4cGdTu9ieaPi/Q7nCGouG+3HpH3l3wUfIj7bekfenf+Ol5E2uHBjd/E80fP0O5EJdRcQHrp6R95d8FHyJvbL0l7y74KXkTa4cGN3sTzR8/Q7dqJej3rintl6R96d8FHyJh64+kPez8FHyJtcODG72J5o+fodqNNTo1xkeuGn+9u+Cj5Ew9cdOz0lx/7KPkTa4cGXd7E80fP0Ox9DvU6Fcf9s9O94d8NLyoH1z073h3wUvIm1w4Mm7+J5o+fodkDFNRcaPrpp2H9S74aXkU9tdN95d8FLyJtcODG72J5o+L9Dsuoo1kLjXtrp3vLvgpeRKfXbTveHfBS8ibZDgxu7ieaPi/Q7PqKCmuMe2+ne8O+Cn5EfbXTveHfDS8ibZDgxu9ieaPi/Q7LqKdGuND10073h3wUvIgfXPT/eXfBS8ibXDgxu9ieaPn7Ts4ppRSx3rjPtpp3vLvgpeRB3rpp/vLuOrS8ibZDgyr5dxPNHxftO06qGpz2/VcV9tdP95d8FLyKD100/3p3wUvIm2Q4P8AO8u7mJ5o+L9p2ro/n33QNLvXGD646f7y74KUf/Cg9ctP96d8FLyJtkODG7mJ5o+L9p2YUYOKfV57PouLe2ene9OPBlLyJfbP0h7w74KXkTbIcGN3MS/+o+L9p2trIQNNcV9svSHvLhxZS8iPtjp/vTvgpeRNshwf53jdvE88fF+07SKabUXFfbLT/eXfBS8iV3rnp/vLvgpeRTbIcGN28Tzx8X7TtjWBEhcQPrvp/vLvgpeRVu9evSGWkO+Cl5Fdshwf53jdzE88fF+06b+I4/s+txpfvU1xmd4W30n61abXpmlVrl7HRLdWmJ1SCLtaDiAvG1HL48RpVpJWj0XwjBaTB6B6ObTbk3l2JdaXA0h5RZJMAEk5C5PAKQvR9X9Jp09JpOq2py5rj/wioxzNbq1p6lwrN0djpP0wckraTy4/we36H9BtpUW6ZVD6zCzX1KNNj9Qa1nPLzaIJ/TAgyVk9ZfQ7aT6bqAqOZVotrCWjVa13+EOZYxadkjGV7/qr6r1dD0j+pq1aQ0ZjXzVa4FtVjmkAQMph0HMCJWT0BXru0OqQymdHFR2oNJsxjTP5abhfWBgZtxGK5paNJLKm+/v7Do9oktLLSQmpJUuC/VdR+qNX/N50fFhyOttKu9JaO9laoyoA14cdYNwk/mtuggjis+quF5HfRqSUkHpIU6TcgAiGFQtImtCHSJtXijqIKRWXlF1Q7fkm6O6OqhGkKXHai53Mq3V2qADkKmMikOQlaBJ4KauxKIUlpPBRoyKu6IoBh7EpixSMJ7kDTnNWtpmcUH1N/grQu+gUM3JxbNVGrvQFSTclS0NVl5pg/VVlkKtzzlKYTx7lSpcSF21Au3KzoxigW71KLkVg82RYmaUDV3oSyaqhPN1W+uMgg15KBOyxzupVurwg6diDaUYqAVriUdQlWyoXFC6pX0KIbGaKEIckYhlSSoohuh1dQrOY4PY4tcMC0wRzsVS9X1dbo/SuOk3ptpudEkFzgWw0QQS4gugStxVs4NNJRg21a4LOz1dLdo9bRzXNFvSsA1tVwpMqOOJNNjvy1N4F532X1q08mnQZSLRRFLVa1lVhABEOD6f6g+1yduMyr9N0DQDRDqRpCpFMtDq8O1T0BeHy8w781cRE2sDAW13o/wBFzd9EfnwFd0dHFL/UguBLhjBGubRDeV6G003w6+nyrt7jolpdHFxk4zaTdJq6yXVrZdOT7UfDvJJkmTbHcIHcEi2+m2UhXqChBpfl1YMi7Gl0Ek/4i7MxgsYC4Ws6O80clKCklVpARaoQpZQ3QQoklQPQDGUEDVQdUCFpjyiFR0iklBqmg8UemCzhhTBvBW2Z1V1sY1kvTFTVCPSAKZj9KFc8lANKfpZFgqy47Eomshi2cU2qIxVbnThdJKGbbLtZEEZqoPTSobYzHJ74hVBEIQd7ScVWaSsDkHFUqgVhqKcBKQoa1QKaqiiFoIKBKiEIbSIojCiFBCKiCAsRBUUVMB1lCUFEMtAJUCiiIrVAIKmooorRNYHRlHolFFaJrMPQhHUCiihG2QQoXhRRLAjnpNYqKKEoF8lHNKiiEoLWbVNQlRRUtZB6Ip2AKKKGoxQHNGSICiiGqJCUlFRKCQqKiihRgUyiioFc5KoohuqIooogIgoooUiiiioP/9k=">
            <a:extLst>
              <a:ext uri="{FF2B5EF4-FFF2-40B4-BE49-F238E27FC236}">
                <a16:creationId xmlns:a16="http://schemas.microsoft.com/office/drawing/2014/main" id="{C539D72E-AD95-4E1E-BC39-AB7DEA5958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>
              <a:latin typeface="Perpetua" panose="02020502060401020303" pitchFamily="18" charset="0"/>
            </a:endParaRPr>
          </a:p>
        </p:txBody>
      </p:sp>
      <p:sp>
        <p:nvSpPr>
          <p:cNvPr id="6149" name="AutoShape 4" descr="data:image/jpeg;base64,/9j/4AAQSkZJRgABAQAAAQABAAD/2wCEAAkGBxMTEhUTExMWFhUXFxcYGBcVGBcYFxcXFhcWGBgXFxgYHSggGBolGxUVITEhJSkrLi4uFx8zODMtNygtLisBCgoKDg0OGhAQGy0lHSUtLS0tLS0tLS0tLS0tLS0tLS0tLS0tLS0tLS0tLS0tLS0tLS0tLS0tLS0tKy0tLS0tLf/AABEIAKgBKwMBIgACEQEDEQH/xAAcAAACAwEBAQEAAAAAAAAAAAABAgADBAcFBgj/xABDEAABAwICBgYIBQEFCQAAAAABAAIRAyExQQQSUWFx8BOBkaGx0gUGFlSSwdHhByIys/EUJTVCYmMVM1JzdIKTorL/xAAaAQEBAQADAQAAAAAAAAAAAAAAAQIDBQYE/8QAMxEAAgIAAgYIBQQDAAAAAAAAAAECEQQhAxIUFlFSMUFxgZGh0dIFBnKx8CIyYcEkM0L/2gAMAwEAAhEDEQA/AOv4hAqNd+YcQthWmwZGtMYR90ryRfqt3rU5V66lijLUaQJlRrZFrkbj81pc5RrksUYSTOc4bPBK22cd/FbnuyuexLrWiwIPPFLFGF22OpGbAiJB4dWzatJeE0bTBiQflcJZKPOql2+4sM4JnrUAuADiMcAQRn3re59hEjfvzSteeMZcPFLFGGm4gTeN2IOXDFXARfKJOJmRgYPFaA7bz2qzX/LY+NuCWWjzpk4Rzhs7k7XibnrIB7u1bxU/NEdUQereiwixyvj/AAlg80nOOuDhtN7JnU9k78CY/gHNbmOvaSEwJ5nkpYo8x4MkX6hac7JtYCcSduXHDvXpMO2cVIOWXPISxR51YkEQMhttc5zCJIn7A9X3W/W5g9iBO4zGSWKMIIH3GMjw60Md04bOrYthfljs603ScB4pZKMO6TA3Yc2RaRF8cu76la21O+08U2sJm3D7JYoxcAcrHncrC6BIkF26OyOpaW1Psma/n5fylloyFxG3Ik2vF7AbEdfIDKYIOOJ+q1tO2b5bbIThj9tyWSihjsLZdXP1Tu3YEW48hXNM/fuVjD284q6wooAwx779iUGOpbBHPUowclNYUZw3NEY8x1rWVAU1hRnlTWV9U2WfWVTsFYP5hbEjnitTgsbMR8p2rSXALLKhS5KXc7Ao92zntwQeML33qFFPApXt39XzQcYEYHO9usIScsYvfdv4IAFt/wCEajzMj5ZJC7ZNtp+WRSzkcp/jFAPJAEi3OexI07bDnJM2lIxAzxuOO5Vl0mHXOAM9lzioA6w4/ZBztgwzlGN1t8SrGNg2wz4Z2SzahYQ8zeI+XDryQ1cy77oa8W+2OSsgWm3OxSzeokEeO04cExO3qwHaqtafomqE9X857FLLq0WsdvSYc/JK3n7o0TnvuN3zQF7MNbHn7JXtjDPwKdjQ0zIjv4Qlp/pxtlI8NnFUxZVrQgXJXQDjtCIIi3PBQ5AaoOShaNvju+iVpi8oucSObpYcUx2sgm444xuCrbgRB5jt/lGctyO76XVsw4IAIH3nw70WwTfPZt4ZFJETE7/uhgZxGe6+/FWzDjRYwgbx4b7ItFt3HwCr6Ufx4pqT+ewfNUyMG7+2FY1wyx+irYBtmITtOW2++UBaOcvkrJy/neqGOMfXm6gPFCGkIyk1u1EXQBfgs/OCtrfpPUqWm2HatRIylrRIjceN1qJ7Yy4rIzHPELS+2BUkVIWrkbdXOKrecbY/PwTF8fLcl1psoWhNWx3c37lAbXi+G3swIlCqzh1fNAGSTbtjw61LFArOF+Y70nSDAi1tkztmFKjssTfnigyjIxthvJmUs3q3mgNpyBe893b2dactgx4/Qo1TAPDvNueCWgzAHZvWWzcUosZxOefzV9JsEl2Iy2SD91AGtF8tnj3/APqlqVJnDKNmREznaEK3eSKBJtinH+bLnaqwdxJGPC+WSdhm9o3z8sMdyhpyHHjsnwOPUi432dVu9UU3SYMDGJIjG85pix18xuwxvwVMuSRaxwGPDh2qVbHCOe1ZaTiT+q4IxztfC/WtwIbJMYWyvuyQmsE1QRlNgCe+fqlrVQc8t4jchVr2/Ta1xFrCQB2qVHtdgMMZ3i2HzQyinXVlRgAB3c+KpqRl3eCsrAlojEHDcQiRqU1kyGN04c9SkZfTk3VTMy48LxHUiWzNoOQz7kKpoc1AAXC+HzF0BUEgERN9sKl9J0BnXe3G6auIey2Qww2K0Ycv6NbgDgLnA4iNwBsqWuHDcrnjVA1YzkkwO/rSVLi2MDEDicFCxkKwcBsm190+CQG8SZnIdW3FMxpEug7MMO3mybVbn8h1KpklHMUuyvBvc83VgdcnLfc9SPR2mbxsEc71XTGwnC2096tnHRfO6I3T37cFYy/Ue7YqQ0kwbHen1iLYKkLQbb9vX/Ccc5qqR2K0DnigF0j9JPNiqZBvfsV1T9JXm1NNpAkGtTBGReyRx/MtJlUXLoRa18EYzK0uGfcqATLcrjHPYtY1Ykn5KSImUNpzbPncrP6cj7c4pxVAs0Y/NPeFmjVmOplIN89ndig5pGRWmYEwpO7fzCUU855dN2327EG2F8d+3nwXqPEtusNQEGRN8iMUaLF9RU54dYbsBhCaQM+6IW4gEGAMMubqvRNGj9Xz+alDWKGmYwMbZPZfikc0YEcIIFuSpXhjiBhxjG6eqA4NziMO/vUoFBdfVtMwN+7jdXupm0DsICtOhts4zIvEysfS/miBOEZ2t2QFWiWOaTmky2DMyBjI24bU9N5kC44mLZGM1bVquP6mkARhniTClRweJaZIBiwkHsVoWU09HlwLcImSMOITVKJF3AY2m/XbBNojhrW35Y2zutWkXBGG/JErRG6ZhbSjASLkW2jCerYhpDNVsgauO48LLXRgAHGJv3oV62swkNBxieGKUGYdIfYtM7r7IV1KrItPG0kZeEKihra4k2OOdl6XQsGAgxjcog2ZG6PrZxxMzO9NWoagxk9/CVdo4ABgknMxCcVJExPeUrIXmYqRLhhaYtfbt4J6mhuGrEEA3jE3B+Sv0cm4EY7hHUM8U7DM5okGzN0TpIg+Gc2JxRZROte23+Z6la1sOwvsJth2KvSdMaJG+9sI+6Ui5l9WgIzAGz6KDRgRPZIwQoP1mgg2Pf2qxjYF/GytGbKehM45Yz3wqyALyDAi3YCkqaPLsSNxjDqKspPa55NoAgA4c4qUVkY7WEZoBpwVlYCAW2I2CLIMqS4HPx+itEbGY5WtcIVertTNiUIfPfiAf7PrcaXYa1NchO4c9i69+Ir40Csd9L96muPGodoXwYp1PuPZ/Ly/xZfU/tE7y2LTt+a0GN3XhdZxMiTnfu6lrHz/AIXYM8YVMpievMbLrVKoaYxJhN0o29yhqhdJH5Y2n+PBMwwAkqPBiLwi6s0ZoGgvdYrPWwVr9JaRAKpebfdAh9HJDJ2T142VdLTAMud60aL+jt8VI2hKNJrrRXU1XfmjrMYcM01N7GCJgZWOPBSmwbFTpTMTaOMYpmRVdMWjXcTJ7lYHwSb8EmiAXJ4K8NVMlWv+cScz4It0YYs/V3FUaa8XGduGC0aE2w4ZJRLJoej4zjGGCurMIFjbfdQNcDiMe1Sm7EG4zRFZlDSGnLq+6sLhq9UQItOaevShp2QVWWy1vAYc4ICmnTuDO3HLq7VtY8Oww3H6LO9sMPBHQmQ3vSgxtIZDXmcjGO/G90PR/wCgHj4ptM/3br5fMKv0fUaGAFwGNpjNCZs1sKFMgzCr/qWD/EOeCoo6WxutiZcTbell1WbXFeQ+hdwGJmO1bf65k4O7Pusraw15m05hMmWmjbojIERHXPbCtrOhpOxZ6mltGR7vqqn6bII1MQRj9kMlrPzcEaNLV61RQqDVEug9a26OZE4871SA1EsCTG3DKVpCzECT12PiFllQCTyUzUAEwCA+a/Ev+7a/Gl+9TXEL7PFdv/EoT6Nr8aX71NcUbREXPeuvxf712HsPl9vZpfU/sj9D9KA5oc4AyAASATJwjrWzNcV9B1GnS9HOZr0rnGekau2OC+6M9c6H4h8P2OUY612r6K9SlwVZCveEHttKp8KZSwYpNRXDNDVUNKmUOppn6Pa8keCvmO7iiLHEw4diEdcDPTqlogYI9OdgT1KKr1ZyS2Wl1FxcMjKV7m6pE4g7/BUVmGbp+hgTu8VbM6qK6NTVERKc1xFhj2pHNccwgKZGxWzOqyrSLmVp9HmJm2AGG+UG0dpTPEYFSyxjZtBGZ67LDXcQ4xBBwKWU4ZMyUsuqi17NZktN4FlU2qQ2C3AZTltshQBabHq2p9IdrRklhR4ldStLYAWanYSO1aOjSdHsUs5IpIlTSHFpFr9ovKzAWWltGL2U6KyjEcmZWBFrIkbyr6dHaQi6lvHOKFT6ChrOy+5KGDW52K9tEoileVTLTaQNQJqdLK6cNWhjtWW5TjMHuUTZZRiuhFDtEgjFRjNhK1aguwnOQfqkfTgq5mFRXCta20pHBW0lTLWZITNQCdipg+a/EiP9nVpwml+9TXF9WntPZ912f8TR/ZtfjR/eprh+qcj4rrsX+9dnqey+XpNYaVcz+0T6X1eI/q9G/wCfRz/1G43XdSFwf1fYf6vRv+oofuMXeyFzYWTknZ8fzJFLS6Psf3EDUA1MVCF9Z5oqIVcK+LJC1Rm0yAZntCBEnYAmBhSUBW8DJK0dqsDdykKFvIGqZE9+xAUjBnYneFBgqYBu/wApRJuZwMZ8cFXCgCGqLBc871R0VzzmtVJkJTTzQyVFlj1qaNTFyndTT0GYoOoQHwPyTkiY3z2QkLL96DWc8EFIjxIAtFk0W+HuKHQoGnlP2QuRS9tzCAG5aOh3pW08b9ilG9ZGctUAWo0d6XofD6/RKLrozkKaq0Gjv5BhA0Y6tylDXRQGrTbEid4+ar1VZTMZKoksyASS49iVwGQTtNkIQiAGo0WpmBNTaqjMukWLpoRp4pni6pg+Y/Ecf2fW40v3qa402ouz/iN/d9bjS/eprjGpu711mM/2Ls9T3PyzFPCSvnf2ibfVvS3HTNFG3SKH7rF+g1+atHc5j2vYS1zHBzTazmmWm9rEBe/7cekfenfBS8iug00dGmmcfxX4bpcXOMoNKl13/SZ3WErmrhntz6R95d8FHyI+3HpH3p3wUfIufa4cGdTu9ieaPi/Q7nCGouG+3HpH3l3wUfIj7bekfenf+Ol5E2uHBjd/E80fP0O5EJdRcQHrp6R95d8FHyJvbL0l7y74KXkTa4cGN3sTzR8/Q7dqJej3rintl6R96d8FHyJh64+kPez8FHyJtcODG72J5o+fodqNNTo1xkeuGn+9u+Cj5Ew9cdOz0lx/7KPkTa4cGXd7E80fP0Ox9DvU6Fcf9s9O94d8NLyoH1z073h3wUvIm1w4Mm7+J5o+fodkDFNRcaPrpp2H9S74aXkU9tdN95d8FLyJtcODG72J5o+L9Dsuoo1kLjXtrp3vLvgpeRKfXbTveHfBS8ibZDgxu7ieaPi/Q7PqKCmuMe2+ne8O+Cn5EfbXTveHfDS8ibZDgxu9ieaPi/Q7LqKdGuND10073h3wUvIgfXPT/eXfBS8ibXDgxu9ieaPn7Ts4ppRSx3rjPtpp3vLvgpeRB3rpp/vLuOrS8ibZDgyr5dxPNHxftO06qGpz2/VcV9tdP95d8FLyKD100/3p3wUvIm2Q4P8AO8u7mJ5o+L9p2ro/n33QNLvXGD646f7y74KUf/Cg9ctP96d8FLyJtkODG7mJ5o+L9p2YUYOKfV57PouLe2ene9OPBlLyJfbP0h7w74KXkTbIcGN3MS/+o+L9p2trIQNNcV9svSHvLhxZS8iPtjp/vTvgpeRNshwf53jdvE88fF+07SKabUXFfbLT/eXfBS8iV3rnp/vLvgpeRTbIcGN28Tzx8X7TtjWBEhcQPrvp/vLvgpeRVu9evSGWkO+Cl5Fdshwf53jdzE88fF+06b+I4/s+txpfvU1xmd4W30n61abXpmlVrl7HRLdWmJ1SCLtaDiAvG1HL48RpVpJWj0XwjBaTB6B6ObTbk3l2JdaXA0h5RZJMAEk5C5PAKQvR9X9Jp09JpOq2py5rj/wioxzNbq1p6lwrN0djpP0wckraTy4/we36H9BtpUW6ZVD6zCzX1KNNj9Qa1nPLzaIJ/TAgyVk9ZfQ7aT6bqAqOZVotrCWjVa13+EOZYxadkjGV7/qr6r1dD0j+pq1aQ0ZjXzVa4FtVjmkAQMph0HMCJWT0BXru0OqQymdHFR2oNJsxjTP5abhfWBgZtxGK5paNJLKm+/v7Do9oktLLSQmpJUuC/VdR+qNX/N50fFhyOttKu9JaO9laoyoA14cdYNwk/mtuggjis+quF5HfRqSUkHpIU6TcgAiGFQtImtCHSJtXijqIKRWXlF1Q7fkm6O6OqhGkKXHai53Mq3V2qADkKmMikOQlaBJ4KauxKIUlpPBRoyKu6IoBh7EpixSMJ7kDTnNWtpmcUH1N/grQu+gUM3JxbNVGrvQFSTclS0NVl5pg/VVlkKtzzlKYTx7lSpcSF21Au3KzoxigW71KLkVg82RYmaUDV3oSyaqhPN1W+uMgg15KBOyxzupVurwg6diDaUYqAVriUdQlWyoXFC6pX0KIbGaKEIckYhlSSoohuh1dQrOY4PY4tcMC0wRzsVS9X1dbo/SuOk3ptpudEkFzgWw0QQS4gugStxVs4NNJRg21a4LOz1dLdo9bRzXNFvSsA1tVwpMqOOJNNjvy1N4F532X1q08mnQZSLRRFLVa1lVhABEOD6f6g+1yduMyr9N0DQDRDqRpCpFMtDq8O1T0BeHy8w781cRE2sDAW13o/wBFzd9EfnwFd0dHFL/UguBLhjBGubRDeV6G003w6+nyrt7jolpdHFxk4zaTdJq6yXVrZdOT7UfDvJJkmTbHcIHcEi2+m2UhXqChBpfl1YMi7Gl0Ek/4i7MxgsYC4Ws6O80clKCklVpARaoQpZQ3QQoklQPQDGUEDVQdUCFpjyiFR0iklBqmg8UemCzhhTBvBW2Z1V1sY1kvTFTVCPSAKZj9KFc8lANKfpZFgqy47Eomshi2cU2qIxVbnThdJKGbbLtZEEZqoPTSobYzHJ74hVBEIQd7ScVWaSsDkHFUqgVhqKcBKQoa1QKaqiiFoIKBKiEIbSIojCiFBCKiCAsRBUUVMB1lCUFEMtAJUCiiIrVAIKmooorRNYHRlHolFFaJrMPQhHUCiihG2QQoXhRRLAjnpNYqKKEoF8lHNKiiEoLWbVNQlRRUtZB6Ip2AKKKGoxQHNGSICiiGqJCUlFRKCQqKiihRgUyiioFc5KoohuqIooogIgoooUiiiioP/9k=">
            <a:extLst>
              <a:ext uri="{FF2B5EF4-FFF2-40B4-BE49-F238E27FC236}">
                <a16:creationId xmlns:a16="http://schemas.microsoft.com/office/drawing/2014/main" id="{FE7180CA-6340-4DAC-8808-D1D14AA54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>
              <a:latin typeface="Perpetua" panose="02020502060401020303" pitchFamily="18" charset="0"/>
            </a:endParaRPr>
          </a:p>
        </p:txBody>
      </p:sp>
      <p:pic>
        <p:nvPicPr>
          <p:cNvPr id="6150" name="Picture 6" descr="C:\Users\Dell\Desktop\laczynaspilka.png">
            <a:extLst>
              <a:ext uri="{FF2B5EF4-FFF2-40B4-BE49-F238E27FC236}">
                <a16:creationId xmlns:a16="http://schemas.microsoft.com/office/drawing/2014/main" id="{6FB7E7E0-4E92-4CF5-8B6D-DA2205060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13100"/>
            <a:ext cx="35290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>
            <a:extLst>
              <a:ext uri="{FF2B5EF4-FFF2-40B4-BE49-F238E27FC236}">
                <a16:creationId xmlns:a16="http://schemas.microsoft.com/office/drawing/2014/main" id="{9629C1F6-30A3-4888-BB1A-769D0BA7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2400">
                <a:latin typeface="Arial Black" panose="020B0A04020102020204" pitchFamily="34" charset="0"/>
              </a:rPr>
              <a:t>NASI REPREZENTANCI Z MISTRZOSTW</a:t>
            </a:r>
          </a:p>
        </p:txBody>
      </p:sp>
      <p:pic>
        <p:nvPicPr>
          <p:cNvPr id="15363" name="Symbol zastępczy zawartości 5" descr="m11268796,BOISKO-REPREZENTACJA-ZASTEPCY-GLOWKI.jpg">
            <a:extLst>
              <a:ext uri="{FF2B5EF4-FFF2-40B4-BE49-F238E27FC236}">
                <a16:creationId xmlns:a16="http://schemas.microsoft.com/office/drawing/2014/main" id="{F1A0A70E-FDC9-4999-A970-F1314410E38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460500"/>
            <a:ext cx="3749675" cy="4546600"/>
          </a:xfrm>
        </p:spPr>
      </p:pic>
      <p:pic>
        <p:nvPicPr>
          <p:cNvPr id="15364" name="Symbol zastępczy zawartości 6" descr="kadra_2.jpg">
            <a:extLst>
              <a:ext uri="{FF2B5EF4-FFF2-40B4-BE49-F238E27FC236}">
                <a16:creationId xmlns:a16="http://schemas.microsoft.com/office/drawing/2014/main" id="{5BD8DDF1-A595-4D9F-B32F-8318FE5CA9F0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447800"/>
            <a:ext cx="3959225" cy="4572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>
            <a:extLst>
              <a:ext uri="{FF2B5EF4-FFF2-40B4-BE49-F238E27FC236}">
                <a16:creationId xmlns:a16="http://schemas.microsoft.com/office/drawing/2014/main" id="{9FAD57FD-C17F-4A3B-B098-9B6158789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2800">
                <a:latin typeface="Arial Black" panose="020B0A04020102020204" pitchFamily="34" charset="0"/>
              </a:rPr>
              <a:t>DZIĘKUJĘ ZA UWAGĘ!</a:t>
            </a:r>
          </a:p>
        </p:txBody>
      </p:sp>
      <p:pic>
        <p:nvPicPr>
          <p:cNvPr id="16387" name="Symbol zastępczy zawartości 3" descr="unnamed.jpg">
            <a:extLst>
              <a:ext uri="{FF2B5EF4-FFF2-40B4-BE49-F238E27FC236}">
                <a16:creationId xmlns:a16="http://schemas.microsoft.com/office/drawing/2014/main" id="{3D01219D-206B-4700-B52D-C175561352E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7625" y="1557338"/>
            <a:ext cx="6854825" cy="37004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>
            <a:extLst>
              <a:ext uri="{FF2B5EF4-FFF2-40B4-BE49-F238E27FC236}">
                <a16:creationId xmlns:a16="http://schemas.microsoft.com/office/drawing/2014/main" id="{A90B1FCA-F088-4169-AB37-03FE8F938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38237"/>
          </a:xfrm>
        </p:spPr>
        <p:txBody>
          <a:bodyPr/>
          <a:lstStyle/>
          <a:p>
            <a:pPr eaLnBrk="1" hangingPunct="1"/>
            <a:r>
              <a:rPr lang="pl-PL" altLang="pl-PL" sz="2800">
                <a:latin typeface="Arial Black" panose="020B0A04020102020204" pitchFamily="34" charset="0"/>
              </a:rPr>
              <a:t>ZASADY GRY</a:t>
            </a:r>
          </a:p>
        </p:txBody>
      </p:sp>
      <p:sp>
        <p:nvSpPr>
          <p:cNvPr id="7171" name="Symbol zastępczy zawartości 2">
            <a:extLst>
              <a:ext uri="{FF2B5EF4-FFF2-40B4-BE49-F238E27FC236}">
                <a16:creationId xmlns:a16="http://schemas.microsoft.com/office/drawing/2014/main" id="{279F1E1D-AC4D-4DF3-95D4-1F3FD55C2B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2133600"/>
            <a:ext cx="7772400" cy="3886200"/>
          </a:xfrm>
        </p:spPr>
        <p:txBody>
          <a:bodyPr/>
          <a:lstStyle/>
          <a:p>
            <a:pPr eaLnBrk="1" hangingPunct="1"/>
            <a:r>
              <a:rPr lang="pl-PL" altLang="pl-PL">
                <a:latin typeface="Arial Black" panose="020B0A04020102020204" pitchFamily="34" charset="0"/>
              </a:rPr>
              <a:t>W meczu biorą udział dwie drużyny. </a:t>
            </a:r>
          </a:p>
          <a:p>
            <a:pPr eaLnBrk="1" hangingPunct="1"/>
            <a:r>
              <a:rPr lang="pl-PL" altLang="pl-PL">
                <a:latin typeface="Arial Black" panose="020B0A04020102020204" pitchFamily="34" charset="0"/>
              </a:rPr>
              <a:t>Na boisku może przebywać 11 zawodników z każdej drużyny, w tym z każdej po jednym bramkarzu.</a:t>
            </a:r>
          </a:p>
          <a:p>
            <a:pPr eaLnBrk="1" hangingPunct="1"/>
            <a:r>
              <a:rPr lang="pl-PL" altLang="pl-PL">
                <a:latin typeface="Arial Black" panose="020B0A04020102020204" pitchFamily="34" charset="0"/>
              </a:rPr>
              <a:t>Niedopuszczalne jest rozpoczęcie gry, gdy drużyna posiada mniej niż 7 zawodników.</a:t>
            </a:r>
          </a:p>
        </p:txBody>
      </p:sp>
      <p:pic>
        <p:nvPicPr>
          <p:cNvPr id="7172" name="Picture 2" descr="C:\Users\Dell\Desktop\laczynaspilka.png">
            <a:extLst>
              <a:ext uri="{FF2B5EF4-FFF2-40B4-BE49-F238E27FC236}">
                <a16:creationId xmlns:a16="http://schemas.microsoft.com/office/drawing/2014/main" id="{BFC95131-42EF-4370-AAB2-C76CE17AF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0350"/>
            <a:ext cx="30972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>
            <a:extLst>
              <a:ext uri="{FF2B5EF4-FFF2-40B4-BE49-F238E27FC236}">
                <a16:creationId xmlns:a16="http://schemas.microsoft.com/office/drawing/2014/main" id="{D5B85DAF-4FC0-4481-A53C-AD2101026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09675"/>
          </a:xfrm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9E791B-A4CA-4971-8B25-78D2B12DF3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773238"/>
            <a:ext cx="7772400" cy="4824412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>
                <a:latin typeface="Arial Black" pitchFamily="34" charset="0"/>
              </a:rPr>
              <a:t>Gra polega na strzelaniu bramek bez pomocy kończyn górnych.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>
                <a:latin typeface="Arial Black" pitchFamily="34" charset="0"/>
              </a:rPr>
              <a:t>Dopuszcza się grę nogami, głową i niektórymi częściami tułowia.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>
                <a:latin typeface="Arial Black" pitchFamily="34" charset="0"/>
              </a:rPr>
              <a:t>Piłkę kopie się po ziemi, dopuszczalne jest jej przerzucanie za pomocą nóg.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>
                <a:latin typeface="Arial Black" pitchFamily="34" charset="0"/>
              </a:rPr>
              <a:t>W obrębie pola karnego chwytać piłkę rękoma ma prawo wyłącznie bramkarz drużyny broniącej. Gol pada w momencie, gdy piłka przekroczy linię bramkową całym swoim obwodem.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>
                <a:latin typeface="Arial Black" pitchFamily="34" charset="0"/>
              </a:rPr>
              <a:t>Mecz wygrywa drużyna, która strzeli więcej goli. Dopuszczalny jest remis, choć w niektórych sytuacjach, gdzie wynik musi zostać rozstrzygnięty dopuszcza się przedłużenie czasu gry o dwie tyle samo trwające dogrywki.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>
                <a:latin typeface="Arial Black" pitchFamily="34" charset="0"/>
              </a:rPr>
              <a:t>Gdy dogrywki nie przyniosą rozstrzygnięcia, następuje konkurs rzutów karnych.</a:t>
            </a:r>
          </a:p>
        </p:txBody>
      </p:sp>
      <p:pic>
        <p:nvPicPr>
          <p:cNvPr id="8196" name="Picture 2" descr="C:\Users\Dell\Desktop\laczynaspilka.png">
            <a:extLst>
              <a:ext uri="{FF2B5EF4-FFF2-40B4-BE49-F238E27FC236}">
                <a16:creationId xmlns:a16="http://schemas.microsoft.com/office/drawing/2014/main" id="{00EB24B5-8FB2-4ED8-AD24-8F78526DA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0350"/>
            <a:ext cx="30972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61B7A517-A10C-438D-A280-C3670EFEC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2800">
                <a:latin typeface="Arial Black" panose="020B0A04020102020204" pitchFamily="34" charset="0"/>
              </a:rPr>
              <a:t>CZAS GRY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901BE4-6028-44AD-86CC-1109A594790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>
                <a:latin typeface="Arial Black" pitchFamily="34" charset="0"/>
              </a:rPr>
              <a:t>Każdy mecz trwa 2 połowy, obie po 45 minut.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>
                <a:latin typeface="Arial Black" pitchFamily="34" charset="0"/>
              </a:rPr>
              <a:t>Między poszczególnymi częściami gry powinna odbyć się przerwa, które nie może przekroczyć 15 minut.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>
                <a:latin typeface="Arial Black" pitchFamily="34" charset="0"/>
              </a:rPr>
              <a:t>Do każdej połowy może zostać doliczony dodatkowy czas z powodu wymiany zawodników, wymuszonych przez kontuzje czasów w grze.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>
                <a:latin typeface="Arial Black" pitchFamily="34" charset="0"/>
              </a:rPr>
              <a:t>O długości dodatkowego czasu decyduje sędzia.</a:t>
            </a:r>
          </a:p>
        </p:txBody>
      </p:sp>
      <p:pic>
        <p:nvPicPr>
          <p:cNvPr id="9220" name="Picture 2" descr="C:\Users\Dell\Desktop\laczynaspilka.png">
            <a:extLst>
              <a:ext uri="{FF2B5EF4-FFF2-40B4-BE49-F238E27FC236}">
                <a16:creationId xmlns:a16="http://schemas.microsoft.com/office/drawing/2014/main" id="{49129DA2-7A5A-48F4-BBBD-0691EE7A7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0350"/>
            <a:ext cx="3078163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>
            <a:extLst>
              <a:ext uri="{FF2B5EF4-FFF2-40B4-BE49-F238E27FC236}">
                <a16:creationId xmlns:a16="http://schemas.microsoft.com/office/drawing/2014/main" id="{F642F009-C9D0-4F5A-92BC-1B410E77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0243" name="Symbol zastępczy zawartości 2">
            <a:extLst>
              <a:ext uri="{FF2B5EF4-FFF2-40B4-BE49-F238E27FC236}">
                <a16:creationId xmlns:a16="http://schemas.microsoft.com/office/drawing/2014/main" id="{C796C9A8-7A25-4654-8554-F13A0768083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pl-PL" altLang="pl-PL"/>
          </a:p>
        </p:txBody>
      </p:sp>
      <p:pic>
        <p:nvPicPr>
          <p:cNvPr id="10244" name="Picture 2" descr="C:\Users\Dell\Desktop\A+oto+dokładne+i+prawidłowe+wymiary+boiska+do+piłki+nożnej.jpg">
            <a:extLst>
              <a:ext uri="{FF2B5EF4-FFF2-40B4-BE49-F238E27FC236}">
                <a16:creationId xmlns:a16="http://schemas.microsoft.com/office/drawing/2014/main" id="{B43E1D5A-E44F-411F-87AD-9C2530B93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>
            <a:extLst>
              <a:ext uri="{FF2B5EF4-FFF2-40B4-BE49-F238E27FC236}">
                <a16:creationId xmlns:a16="http://schemas.microsoft.com/office/drawing/2014/main" id="{8777D401-4CB3-48D6-A294-AE7BEA32C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2800">
                <a:latin typeface="Arial Black" panose="020B0A04020102020204" pitchFamily="34" charset="0"/>
              </a:rPr>
              <a:t>BOISKO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E0B92F-6F1B-4CB7-BCFB-C016494F102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85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>
                <a:latin typeface="Arial Black" pitchFamily="34" charset="0"/>
              </a:rPr>
              <a:t>Pole do gry w piłkę nożną musi mieć kształt prostokąta.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>
                <a:latin typeface="Arial Black" pitchFamily="34" charset="0"/>
              </a:rPr>
              <a:t>Jego krótszy bok nazywany jest linia bramkową i jego długość powinna wynosić od 45 do 90 metrów.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>
                <a:latin typeface="Arial Black" pitchFamily="34" charset="0"/>
              </a:rPr>
              <a:t>Dłuższy z boków nosi nazwę linii bocznej, której długość waha się od 90 do 120 metrów.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>
                <a:latin typeface="Arial Black" pitchFamily="34" charset="0"/>
              </a:rPr>
              <a:t>Jak nazwy boków wskazują, pole gry ograniczone jest liniami. Oprócz linii bocznych i bramkowych, występuje też linia środkowa, dzieląca boisko na dwie równe części.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>
                <a:latin typeface="Arial Black" pitchFamily="34" charset="0"/>
              </a:rPr>
              <a:t>Na samym środku boiska wyznaczony jest okrąg o promieniu 9,15 metra.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>
                <a:latin typeface="Arial Black" pitchFamily="34" charset="0"/>
              </a:rPr>
              <a:t>Pod każdą bramką znajduje się pole karne. Jego długość wynosi 16,5 metra, szerokość natomiast zależy od szerokości linii bramkowej.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>
                <a:latin typeface="Arial Black" pitchFamily="34" charset="0"/>
              </a:rPr>
              <a:t>W odległości 11 metrów od bramki znajduje się punkt karny, z którego wykonuj się rzuty karne.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>
                <a:latin typeface="Arial Black" pitchFamily="34" charset="0"/>
              </a:rPr>
              <a:t>Bramki umieszczane są na środku każdej z linii bramkowych. Szerokość bramki wynosi 7,32 metra, a wysokość 2,44 metra.</a:t>
            </a:r>
          </a:p>
        </p:txBody>
      </p:sp>
      <p:pic>
        <p:nvPicPr>
          <p:cNvPr id="11268" name="Picture 2" descr="C:\Users\Dell\Desktop\laczynaspilka.png">
            <a:extLst>
              <a:ext uri="{FF2B5EF4-FFF2-40B4-BE49-F238E27FC236}">
                <a16:creationId xmlns:a16="http://schemas.microsoft.com/office/drawing/2014/main" id="{6BC6BDE7-E5BA-41FE-910A-F6FE4FFC1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0350"/>
            <a:ext cx="3078163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>
            <a:extLst>
              <a:ext uri="{FF2B5EF4-FFF2-40B4-BE49-F238E27FC236}">
                <a16:creationId xmlns:a16="http://schemas.microsoft.com/office/drawing/2014/main" id="{68A985CB-79D5-41CF-B1B0-6D294B29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2800">
                <a:latin typeface="Arial Black" panose="020B0A04020102020204" pitchFamily="34" charset="0"/>
              </a:rPr>
              <a:t>SĘDZIA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E726C8-2D07-4C2C-96A6-B30198A2DB9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>
                <a:latin typeface="Arial Black" pitchFamily="34" charset="0"/>
              </a:rPr>
              <a:t>Mecz prowadzony jest przez arbitra.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>
                <a:latin typeface="Arial Black" pitchFamily="34" charset="0"/>
              </a:rPr>
              <a:t>Czuwa on nad przestrzeganiem przepisów, odpowiedniego stroju zawodników, rozstrzyga spory, przerywa zawody w razie potrzeby.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>
                <a:latin typeface="Arial Black" pitchFamily="34" charset="0"/>
              </a:rPr>
              <a:t>Sędziemu pomagają sędziowie asystenci, do których obowiązków należy wskazywanie strony, której zawodnik wybił piłkę poza linię boczna, wskazanie zawodnika na pozycji spalonej, pomoc przy zmianie zawodników, pomoc sędziemu głównego w sytuacjach spornych.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>
                <a:latin typeface="Arial Black" pitchFamily="34" charset="0"/>
              </a:rPr>
              <a:t>Czwartym arbitrem, jest sędzia techniczny, który znajduje się poza boiskiem i zajmuje się kwestiami technicznymi. Przygotowuje on wejście zawodników na boisko i pokazuję czas doliczony przez sędziego głównego.</a:t>
            </a:r>
          </a:p>
        </p:txBody>
      </p:sp>
      <p:pic>
        <p:nvPicPr>
          <p:cNvPr id="12292" name="Picture 2" descr="C:\Users\Dell\Desktop\laczynaspilka.png">
            <a:extLst>
              <a:ext uri="{FF2B5EF4-FFF2-40B4-BE49-F238E27FC236}">
                <a16:creationId xmlns:a16="http://schemas.microsoft.com/office/drawing/2014/main" id="{EB419288-0324-48C0-8B13-C2A0A8D1E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0350"/>
            <a:ext cx="3078163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>
            <a:extLst>
              <a:ext uri="{FF2B5EF4-FFF2-40B4-BE49-F238E27FC236}">
                <a16:creationId xmlns:a16="http://schemas.microsoft.com/office/drawing/2014/main" id="{CBF921AE-CBAA-4503-AA93-6D81BB1F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2800">
                <a:latin typeface="Arial Black" panose="020B0A04020102020204" pitchFamily="34" charset="0"/>
              </a:rPr>
              <a:t>GRA NIEDOZWOLONA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3B4ED3-7977-4947-AECD-E0BFEE9D94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288"/>
          </a:xfrm>
        </p:spPr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sz="3400" dirty="0">
                <a:latin typeface="Arial Black" pitchFamily="34" charset="0"/>
              </a:rPr>
              <a:t>Za niedozwolone zagranie lub przewinienie drużyna przeciwna rozpoczyna grę różnymi rzutami.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sz="3400" dirty="0">
                <a:latin typeface="Arial Black" pitchFamily="34" charset="0"/>
              </a:rPr>
              <a:t>Rzut wolny pośredni wykonuje się, kiedy zawodnik: kopie lub usiłuje kopnąć przeciwnika, podcina nogę przeciwnikowi, skacze, atakuje, uderza lub popycha przeciwnika, atakuje przeciwnika nogami, wchodzą w kontakt z przeciwnikiem przed dotknięciem piłki, trzyma bądź pluje na przeciwnika, a także, gdy dotyka piłkę ręką. Nie dotyczy to bramkarza ze własnym polu karnym.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sz="3400" dirty="0">
                <a:latin typeface="Arial Black" pitchFamily="34" charset="0"/>
              </a:rPr>
              <a:t>Rzut wolny pośredni wykonywany jest, kiedy bramkarz we własnym polu karnym popełnia jedno z wykroczeń: przetrzymuję piłkę w rękach dłużej niż 6 sekund, łapie piłkę kopniętą przez zawodnika z tej samej drużyny, łapię piłkę, którą do gry z rzutu wprowadzał współpartner oraz gdy gra na czas.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sz="3400" dirty="0">
                <a:latin typeface="Arial Black" pitchFamily="34" charset="0"/>
              </a:rPr>
              <a:t>Rzut karny następuje, gdy w polu karnym zostanie sfaulowany zawodnik, który atakuję bramkę przeciwnika. Jest on wykonywany z odległości 11 metrów, bezpośrednim uderzeniem na bramkę.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sz="3400" dirty="0">
                <a:latin typeface="Arial Black" pitchFamily="34" charset="0"/>
              </a:rPr>
              <a:t>Rzut z autu wykonujemy, jeżeli piłka opuści linie boczną,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sz="3400" dirty="0">
                <a:latin typeface="Arial Black" pitchFamily="34" charset="0"/>
              </a:rPr>
              <a:t>Gdy piłka przekroczy linię bramkową, grę rozpoczyna bramkarz, gdy wybił ją zawodnik z drużyny atakującej lub gra rozpoczynana jest rzutem rożnym z narożnika boiska w przypadku wybicia piłki przez broniących.</a:t>
            </a:r>
            <a:endParaRPr lang="pl-PL" dirty="0"/>
          </a:p>
        </p:txBody>
      </p:sp>
      <p:pic>
        <p:nvPicPr>
          <p:cNvPr id="13316" name="Picture 2" descr="C:\Users\Dell\Desktop\laczynaspilka.png">
            <a:extLst>
              <a:ext uri="{FF2B5EF4-FFF2-40B4-BE49-F238E27FC236}">
                <a16:creationId xmlns:a16="http://schemas.microsoft.com/office/drawing/2014/main" id="{F8FBC3FE-DFC1-47C2-A8D7-75C8ACC7F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0350"/>
            <a:ext cx="3078163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>
            <a:extLst>
              <a:ext uri="{FF2B5EF4-FFF2-40B4-BE49-F238E27FC236}">
                <a16:creationId xmlns:a16="http://schemas.microsoft.com/office/drawing/2014/main" id="{51DAFF1D-0B47-405C-A090-FE595B796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2800">
                <a:latin typeface="Arial Black" panose="020B0A04020102020204" pitchFamily="34" charset="0"/>
              </a:rPr>
              <a:t>KARY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F90E92-AC6C-44A0-8F22-03B5CD43C02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85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>
                <a:latin typeface="Arial Black" pitchFamily="34" charset="0"/>
              </a:rPr>
              <a:t>Karą dla zawodnika może być upomnienie od sędziego i strata piłki.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>
                <a:latin typeface="Arial Black" pitchFamily="34" charset="0"/>
              </a:rPr>
              <a:t>Wyższe kary to otrzymanie od sędziego żółtej bądź czerwonej kartki.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>
                <a:latin typeface="Arial Black" pitchFamily="34" charset="0"/>
              </a:rPr>
              <a:t>Żółta kartka nie eliminuje z gry. Jest formą ostrzeżenia. Można ja otrzymać, gdy zawodnik zachował się niesportowo, okazuje swoje niezadowolenie w sposób widoczny, uporczywie narusza przepisy gry, wchodzi i opuszcza pole gry bez zgody sędziego. Dwie żółte kartki powodują otrzymanie kartki czerwonej i eliminację z gry. Drużyna gra wtedy w osłabieniu.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>
                <a:latin typeface="Arial Black" pitchFamily="34" charset="0"/>
              </a:rPr>
              <a:t>Czerwoną kartkę można także otrzymać, gdy: zawodnik popełnia brutalny faul, zachowuje się agresywnie, pluję na osoby znajdujące się na boisku, z premedytacją zagrywa ręką i uniemożliwia zdobycie w ten sposób bramki przez przeciwnika, używa wulgarnego języka i gestów.</a:t>
            </a:r>
          </a:p>
        </p:txBody>
      </p:sp>
      <p:pic>
        <p:nvPicPr>
          <p:cNvPr id="14340" name="Picture 2" descr="C:\Users\Dell\Desktop\laczynaspilka.png">
            <a:extLst>
              <a:ext uri="{FF2B5EF4-FFF2-40B4-BE49-F238E27FC236}">
                <a16:creationId xmlns:a16="http://schemas.microsoft.com/office/drawing/2014/main" id="{80BB1408-AABA-4AD3-A972-DB24E8ED2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0350"/>
            <a:ext cx="3078163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9C0E888A3F384895EAD4BA73B8BA7C" ma:contentTypeVersion="2" ma:contentTypeDescription="Utwórz nowy dokument." ma:contentTypeScope="" ma:versionID="ea25b4f6d2f77aea8a0bce10d45e883d">
  <xsd:schema xmlns:xsd="http://www.w3.org/2001/XMLSchema" xmlns:xs="http://www.w3.org/2001/XMLSchema" xmlns:p="http://schemas.microsoft.com/office/2006/metadata/properties" xmlns:ns2="ac4f25f2-64de-4c68-8f44-b9bdaad3a277" targetNamespace="http://schemas.microsoft.com/office/2006/metadata/properties" ma:root="true" ma:fieldsID="5e7b9e14ac0087484f8ee8efcccfea87" ns2:_="">
    <xsd:import namespace="ac4f25f2-64de-4c68-8f44-b9bdaad3a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f25f2-64de-4c68-8f44-b9bdaad3a2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6B1527-3293-43B9-84DF-8E76C7DB75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3FCF45-9660-4C62-A973-7BD8DE6490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4f25f2-64de-4c68-8f44-b9bdaad3a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402755-E3CF-4685-B64E-13BE00C0EB8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</TotalTime>
  <Words>798</Words>
  <Application>Microsoft Office PowerPoint</Application>
  <PresentationFormat>Pokaz na ekranie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Arial</vt:lpstr>
      <vt:lpstr>Franklin Gothic Book</vt:lpstr>
      <vt:lpstr>Perpetua</vt:lpstr>
      <vt:lpstr>Wingdings 2</vt:lpstr>
      <vt:lpstr>Calibri</vt:lpstr>
      <vt:lpstr>Arial Black</vt:lpstr>
      <vt:lpstr>Kapitał</vt:lpstr>
      <vt:lpstr>Piłka nożna - zasady gry </vt:lpstr>
      <vt:lpstr>ZASADY GRY</vt:lpstr>
      <vt:lpstr>Prezentacja programu PowerPoint</vt:lpstr>
      <vt:lpstr>CZAS GRY</vt:lpstr>
      <vt:lpstr>Prezentacja programu PowerPoint</vt:lpstr>
      <vt:lpstr>BOISKO</vt:lpstr>
      <vt:lpstr>SĘDZIA</vt:lpstr>
      <vt:lpstr>GRA NIEDOZWOLONA</vt:lpstr>
      <vt:lpstr>KARY</vt:lpstr>
      <vt:lpstr>NASI REPREZENTANCI Z MISTRZOSTW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Piłka nożna - zasady gry</dc:title>
  <dc:creator>Dell</dc:creator>
  <cp:lastModifiedBy>Piotr Pałczyński</cp:lastModifiedBy>
  <cp:revision>8</cp:revision>
  <dcterms:created xsi:type="dcterms:W3CDTF">2020-05-21T06:11:11Z</dcterms:created>
  <dcterms:modified xsi:type="dcterms:W3CDTF">2020-06-07T10:48:19Z</dcterms:modified>
</cp:coreProperties>
</file>